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"/>
  </p:notesMasterIdLst>
  <p:sldIdLst>
    <p:sldId id="259" r:id="rId2"/>
    <p:sldId id="260" r:id="rId3"/>
    <p:sldId id="257" r:id="rId4"/>
    <p:sldId id="258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06DA85-7C25-482C-80B5-DBFA6B57957B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BFA874-4AAD-4AA8-8613-332A47DB13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37349-28E2-4506-AFCC-41008D167D6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A7C04-8E6B-4410-AE7E-F1B0339C9FED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BE4FA49-B250-4D8A-9013-9EF10C022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A7C04-8E6B-4410-AE7E-F1B0339C9FED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4FA49-B250-4D8A-9013-9EF10C022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A7C04-8E6B-4410-AE7E-F1B0339C9FED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4FA49-B250-4D8A-9013-9EF10C022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A7C04-8E6B-4410-AE7E-F1B0339C9FED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BE4FA49-B250-4D8A-9013-9EF10C022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A7C04-8E6B-4410-AE7E-F1B0339C9FED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4FA49-B250-4D8A-9013-9EF10C0221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A7C04-8E6B-4410-AE7E-F1B0339C9FED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4FA49-B250-4D8A-9013-9EF10C022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A7C04-8E6B-4410-AE7E-F1B0339C9FED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BE4FA49-B250-4D8A-9013-9EF10C0221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A7C04-8E6B-4410-AE7E-F1B0339C9FED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4FA49-B250-4D8A-9013-9EF10C022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A7C04-8E6B-4410-AE7E-F1B0339C9FED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4FA49-B250-4D8A-9013-9EF10C022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A7C04-8E6B-4410-AE7E-F1B0339C9FED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4FA49-B250-4D8A-9013-9EF10C022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A7C04-8E6B-4410-AE7E-F1B0339C9FED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4FA49-B250-4D8A-9013-9EF10C0221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78A7C04-8E6B-4410-AE7E-F1B0339C9FED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BE4FA49-B250-4D8A-9013-9EF10C0221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724400"/>
            <a:ext cx="8458200" cy="1222375"/>
          </a:xfrm>
        </p:spPr>
        <p:txBody>
          <a:bodyPr/>
          <a:lstStyle/>
          <a:p>
            <a:r>
              <a:rPr lang="en-US" dirty="0" smtClean="0"/>
              <a:t>           WORLD BNOTES EXCHANGE INC.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514600"/>
            <a:ext cx="8458200" cy="10668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Identification Requirements </a:t>
            </a:r>
          </a:p>
          <a:p>
            <a:endParaRPr lang="en-US" dirty="0" smtClean="0"/>
          </a:p>
        </p:txBody>
      </p:sp>
      <p:pic>
        <p:nvPicPr>
          <p:cNvPr id="6" name="Content Placeholder 3" descr="logo_wbn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05200" y="3352800"/>
            <a:ext cx="1752600" cy="1187244"/>
          </a:xfrm>
          <a:prstGeom prst="rect">
            <a:avLst/>
          </a:prstGeom>
        </p:spPr>
      </p:pic>
    </p:spTree>
  </p:cSld>
  <p:clrMapOvr>
    <a:masterClrMapping/>
  </p:clrMapOvr>
  <p:transition advTm="5922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Federal law requirements </a:t>
            </a:r>
            <a:endParaRPr lang="en-US" dirty="0"/>
          </a:p>
        </p:txBody>
      </p:sp>
      <p:pic>
        <p:nvPicPr>
          <p:cNvPr id="3" name="Content Placeholder 2" descr="C:\Users\mahesh\Desktop\LAW SIGN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53490" y="1554163"/>
            <a:ext cx="3389420" cy="45259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Identification required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86800" cy="45259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u="sng" dirty="0" smtClean="0"/>
              <a:t>U.S. Residents</a:t>
            </a:r>
          </a:p>
          <a:p>
            <a:pPr>
              <a:buNone/>
            </a:pPr>
            <a:r>
              <a:rPr lang="en-US" dirty="0" smtClean="0"/>
              <a:t>World </a:t>
            </a:r>
            <a:r>
              <a:rPr lang="en-US" dirty="0" err="1" smtClean="0"/>
              <a:t>BNotes</a:t>
            </a:r>
            <a:r>
              <a:rPr lang="en-US" dirty="0" smtClean="0"/>
              <a:t> Exchange Inc. may ask for Driver’s License or Identification Card for any transaction below $1,000 USD as a company policy. </a:t>
            </a:r>
          </a:p>
          <a:p>
            <a:pPr>
              <a:buNone/>
            </a:pPr>
            <a:r>
              <a:rPr lang="en-US" dirty="0" smtClean="0"/>
              <a:t>By law all: ( SECTION 31 CFR 103.22, 103.26, 103.27)</a:t>
            </a:r>
          </a:p>
          <a:p>
            <a:pPr>
              <a:buNone/>
            </a:pPr>
            <a:r>
              <a:rPr lang="en-US" dirty="0" smtClean="0"/>
              <a:t>USD 1,000 or more</a:t>
            </a:r>
          </a:p>
          <a:p>
            <a:pPr lvl="1">
              <a:buNone/>
            </a:pPr>
            <a:r>
              <a:rPr lang="en-US" dirty="0" smtClean="0"/>
              <a:t>Driver’s License</a:t>
            </a:r>
          </a:p>
          <a:p>
            <a:pPr lvl="1">
              <a:buNone/>
            </a:pPr>
            <a:r>
              <a:rPr lang="en-US" dirty="0" smtClean="0"/>
              <a:t>Passport or social security (local residents)</a:t>
            </a:r>
          </a:p>
          <a:p>
            <a:pPr>
              <a:buNone/>
            </a:pPr>
            <a:r>
              <a:rPr lang="en-US" dirty="0" smtClean="0"/>
              <a:t>USD 3,000 or over</a:t>
            </a:r>
          </a:p>
          <a:p>
            <a:pPr lvl="1">
              <a:buNone/>
            </a:pPr>
            <a:r>
              <a:rPr lang="en-US" dirty="0" smtClean="0"/>
              <a:t>Social security number/Passport</a:t>
            </a:r>
          </a:p>
          <a:p>
            <a:pPr lvl="1">
              <a:buNone/>
            </a:pPr>
            <a:r>
              <a:rPr lang="en-US" dirty="0" smtClean="0"/>
              <a:t>Driver’s License</a:t>
            </a:r>
          </a:p>
          <a:p>
            <a:pPr lvl="1">
              <a:buNone/>
            </a:pPr>
            <a:r>
              <a:rPr lang="en-US" dirty="0" smtClean="0"/>
              <a:t>Address of Residency</a:t>
            </a:r>
          </a:p>
          <a:p>
            <a:pPr lvl="1">
              <a:buNone/>
            </a:pPr>
            <a:r>
              <a:rPr lang="en-US" dirty="0" smtClean="0"/>
              <a:t>Occupation</a:t>
            </a:r>
          </a:p>
          <a:p>
            <a:pPr lvl="1">
              <a:buNone/>
            </a:pPr>
            <a:r>
              <a:rPr lang="en-US" dirty="0" smtClean="0"/>
              <a:t>Telephone number</a:t>
            </a:r>
          </a:p>
          <a:p>
            <a:pPr>
              <a:buNone/>
            </a:pPr>
            <a:r>
              <a:rPr lang="en-US" dirty="0" smtClean="0"/>
              <a:t>USD 10,000 </a:t>
            </a:r>
          </a:p>
          <a:p>
            <a:pPr lvl="1">
              <a:buNone/>
            </a:pPr>
            <a:r>
              <a:rPr lang="en-US" dirty="0" smtClean="0"/>
              <a:t>All fields are required plus the occupation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ransition advTm="15547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Identification required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>
              <a:buNone/>
            </a:pPr>
            <a:r>
              <a:rPr lang="en-US" u="sng" dirty="0" smtClean="0"/>
              <a:t>Foreign Residents</a:t>
            </a:r>
          </a:p>
          <a:p>
            <a:pPr lvl="1">
              <a:buNone/>
            </a:pPr>
            <a:r>
              <a:rPr lang="en-US" dirty="0" smtClean="0"/>
              <a:t>USD 1,000 – 3,000</a:t>
            </a:r>
          </a:p>
          <a:p>
            <a:pPr lvl="1">
              <a:buNone/>
            </a:pPr>
            <a:r>
              <a:rPr lang="en-US" dirty="0" smtClean="0"/>
              <a:t>	Passport</a:t>
            </a:r>
          </a:p>
          <a:p>
            <a:pPr lvl="1">
              <a:buNone/>
            </a:pPr>
            <a:r>
              <a:rPr lang="en-US" dirty="0" smtClean="0"/>
              <a:t>	Home address</a:t>
            </a:r>
          </a:p>
          <a:p>
            <a:pPr lvl="1">
              <a:buNone/>
            </a:pPr>
            <a:r>
              <a:rPr lang="en-US" dirty="0" smtClean="0"/>
              <a:t>USD 3,000 – or over</a:t>
            </a:r>
          </a:p>
          <a:p>
            <a:pPr lvl="1">
              <a:buNone/>
            </a:pPr>
            <a:r>
              <a:rPr lang="en-US" dirty="0" smtClean="0"/>
              <a:t>	Passport</a:t>
            </a:r>
          </a:p>
          <a:p>
            <a:pPr lvl="1">
              <a:buNone/>
            </a:pPr>
            <a:r>
              <a:rPr lang="en-US" dirty="0" smtClean="0"/>
              <a:t>	Home address</a:t>
            </a:r>
          </a:p>
          <a:p>
            <a:pPr lvl="1">
              <a:buNone/>
            </a:pPr>
            <a:r>
              <a:rPr lang="en-US" dirty="0" smtClean="0"/>
              <a:t>	Occupation</a:t>
            </a:r>
          </a:p>
          <a:p>
            <a:pPr lvl="1">
              <a:buNone/>
            </a:pPr>
            <a:r>
              <a:rPr lang="en-US" dirty="0" smtClean="0"/>
              <a:t>	Telephone number </a:t>
            </a:r>
          </a:p>
          <a:p>
            <a:pPr lvl="1">
              <a:buNone/>
            </a:pPr>
            <a:r>
              <a:rPr lang="en-US" dirty="0" smtClean="0"/>
              <a:t>USD 10,000 – or over</a:t>
            </a:r>
          </a:p>
          <a:p>
            <a:pPr lvl="1">
              <a:buNone/>
            </a:pPr>
            <a:r>
              <a:rPr lang="en-US" dirty="0" smtClean="0"/>
              <a:t>	CTR will be filed </a:t>
            </a: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advTm="15453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 BNOTES EXCHANGE INC.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AS A COMPANY POLICY WE ID ALL OF OUR CUSTOMERS UNDER $1,000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WE PRIDE OURSLEVES IN KNOWING WHO YOU ARE AND TO BETTER SERVE YOU!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WE LOOK FORWARD TO DOING BUSINESS WITH YOU!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120</TotalTime>
  <Words>143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Trek</vt:lpstr>
      <vt:lpstr>           WORLD BNOTES EXCHANGE INC.</vt:lpstr>
      <vt:lpstr>Federal law requirements </vt:lpstr>
      <vt:lpstr>Identification required </vt:lpstr>
      <vt:lpstr>Identification required </vt:lpstr>
      <vt:lpstr>WORLD BNOTES EXCHANGE INC.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BANKNOTES EXCHANGE</dc:title>
  <dc:creator>mahesh Patel</dc:creator>
  <cp:lastModifiedBy>mahesh Patel</cp:lastModifiedBy>
  <cp:revision>15</cp:revision>
  <dcterms:created xsi:type="dcterms:W3CDTF">2015-01-14T18:07:06Z</dcterms:created>
  <dcterms:modified xsi:type="dcterms:W3CDTF">2016-03-03T20:28:56Z</dcterms:modified>
</cp:coreProperties>
</file>